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68" r:id="rId79"/>
    <p:sldId id="359" r:id="rId80"/>
    <p:sldId id="363" r:id="rId81"/>
    <p:sldId id="362" r:id="rId82"/>
    <p:sldId id="366" r:id="rId83"/>
    <p:sldId id="36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</pc:docChgLst>
  <pc:docChgLst>
    <pc:chgData name="Zhao Xiong" userId="5eba49e5-2895-4cd9-83e8-b3064fe76704" providerId="ADAL" clId="{6E8B5973-D01E-47F1-B412-4E1C4AF903BE}"/>
    <pc:docChg chg="modSld">
      <pc:chgData name="Zhao Xiong" userId="5eba49e5-2895-4cd9-83e8-b3064fe76704" providerId="ADAL" clId="{6E8B5973-D01E-47F1-B412-4E1C4AF903BE}" dt="2022-09-25T11:40:39.358" v="56" actId="14100"/>
      <pc:docMkLst>
        <pc:docMk/>
      </pc:docMkLst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6587</TotalTime>
  <Words>6200</Words>
  <Application>Microsoft Office PowerPoint</Application>
  <PresentationFormat>Widescreen</PresentationFormat>
  <Paragraphs>602</Paragraphs>
  <Slides>83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2022-09-25T11:40:40Z</dcterms:modified>
</cp:coreProperties>
</file>